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IBM Plex Sans" panose="020F0502020204030204" pitchFamily="34" charset="0"/>
      <p:regular r:id="rId14"/>
    </p:embeddedFont>
    <p:embeddedFont>
      <p:font typeface="IBM Plex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8818" y="3225919"/>
            <a:ext cx="15630365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Warehousing Integration</a:t>
            </a:r>
          </a:p>
        </p:txBody>
      </p:sp>
      <p:sp>
        <p:nvSpPr>
          <p:cNvPr id="3" name="Freeform 3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501424" y="6917885"/>
            <a:ext cx="7942057" cy="1559541"/>
            <a:chOff x="0" y="-47625"/>
            <a:chExt cx="10589408" cy="2079388"/>
          </a:xfrm>
        </p:grpSpPr>
        <p:sp>
          <p:nvSpPr>
            <p:cNvPr id="6" name="TextBox 6"/>
            <p:cNvSpPr txBox="1"/>
            <p:nvPr/>
          </p:nvSpPr>
          <p:spPr>
            <a:xfrm>
              <a:off x="7386807" y="-47625"/>
              <a:ext cx="3202601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endParaRPr lang="en-US" sz="2399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386807" y="721995"/>
              <a:ext cx="3202601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NAME: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91615"/>
              <a:ext cx="10589407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Vijaya Harcini J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57953" y="-3715579"/>
            <a:ext cx="11277931" cy="8222637"/>
          </a:xfrm>
          <a:custGeom>
            <a:avLst/>
            <a:gdLst/>
            <a:ahLst/>
            <a:cxnLst/>
            <a:rect l="l" t="t" r="r" b="b"/>
            <a:pathLst>
              <a:path w="11277931" h="8222637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3190" y="3353773"/>
            <a:ext cx="8301619" cy="5904527"/>
          </a:xfrm>
          <a:custGeom>
            <a:avLst/>
            <a:gdLst/>
            <a:ahLst/>
            <a:cxnLst/>
            <a:rect l="l" t="t" r="r" b="b"/>
            <a:pathLst>
              <a:path w="8301619" h="5904527">
                <a:moveTo>
                  <a:pt x="0" y="0"/>
                </a:moveTo>
                <a:lnTo>
                  <a:pt x="8301620" y="0"/>
                </a:lnTo>
                <a:lnTo>
                  <a:pt x="8301620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47140" y="1666733"/>
            <a:ext cx="1139278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</a:t>
            </a: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esults &amp; Insights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362432"/>
            <a:ext cx="6092487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Sales trends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57953" y="-3715579"/>
            <a:ext cx="11277931" cy="8222637"/>
          </a:xfrm>
          <a:custGeom>
            <a:avLst/>
            <a:gdLst/>
            <a:ahLst/>
            <a:cxnLst/>
            <a:rect l="l" t="t" r="r" b="b"/>
            <a:pathLst>
              <a:path w="11277931" h="8222637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0819" y="4093952"/>
            <a:ext cx="6250369" cy="3679904"/>
          </a:xfrm>
          <a:custGeom>
            <a:avLst/>
            <a:gdLst/>
            <a:ahLst/>
            <a:cxnLst/>
            <a:rect l="l" t="t" r="r" b="b"/>
            <a:pathLst>
              <a:path w="6250369" h="3679904">
                <a:moveTo>
                  <a:pt x="0" y="0"/>
                </a:moveTo>
                <a:lnTo>
                  <a:pt x="6250368" y="0"/>
                </a:lnTo>
                <a:lnTo>
                  <a:pt x="6250368" y="3679905"/>
                </a:lnTo>
                <a:lnTo>
                  <a:pt x="0" y="3679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785908" y="4093952"/>
            <a:ext cx="9935295" cy="4121287"/>
            <a:chOff x="0" y="0"/>
            <a:chExt cx="13247060" cy="54950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48195" cy="5495049"/>
            </a:xfrm>
            <a:custGeom>
              <a:avLst/>
              <a:gdLst/>
              <a:ahLst/>
              <a:cxnLst/>
              <a:rect l="l" t="t" r="r" b="b"/>
              <a:pathLst>
                <a:path w="7048195" h="5495049">
                  <a:moveTo>
                    <a:pt x="0" y="0"/>
                  </a:moveTo>
                  <a:lnTo>
                    <a:pt x="7048195" y="0"/>
                  </a:lnTo>
                  <a:lnTo>
                    <a:pt x="7048195" y="5495049"/>
                  </a:lnTo>
                  <a:lnTo>
                    <a:pt x="0" y="5495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937195" y="858964"/>
              <a:ext cx="5309865" cy="3777121"/>
            </a:xfrm>
            <a:custGeom>
              <a:avLst/>
              <a:gdLst/>
              <a:ahLst/>
              <a:cxnLst/>
              <a:rect l="l" t="t" r="r" b="b"/>
              <a:pathLst>
                <a:path w="5309865" h="3777121">
                  <a:moveTo>
                    <a:pt x="0" y="0"/>
                  </a:moveTo>
                  <a:lnTo>
                    <a:pt x="5309865" y="0"/>
                  </a:lnTo>
                  <a:lnTo>
                    <a:pt x="5309865" y="3777121"/>
                  </a:lnTo>
                  <a:lnTo>
                    <a:pt x="0" y="37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-247140" y="1666733"/>
            <a:ext cx="1139278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</a:t>
            </a: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esults &amp;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62432"/>
            <a:ext cx="6092487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Gender/ Age breakdown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13368">
            <a:off x="-3401841" y="4114140"/>
            <a:ext cx="7436427" cy="8610600"/>
          </a:xfrm>
          <a:custGeom>
            <a:avLst/>
            <a:gdLst/>
            <a:ahLst/>
            <a:cxnLst/>
            <a:rect l="l" t="t" r="r" b="b"/>
            <a:pathLst>
              <a:path w="7436427" h="8610600">
                <a:moveTo>
                  <a:pt x="0" y="0"/>
                </a:moveTo>
                <a:lnTo>
                  <a:pt x="7436427" y="0"/>
                </a:lnTo>
                <a:lnTo>
                  <a:pt x="7436427" y="8610600"/>
                </a:lnTo>
                <a:lnTo>
                  <a:pt x="0" y="861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962900"/>
            <a:ext cx="715659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</a:t>
            </a: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3598863"/>
            <a:ext cx="7217075" cy="295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4760"/>
              </a:lnSpc>
              <a:buFont typeface="Arial"/>
              <a:buChar char="•"/>
            </a:pPr>
            <a:r>
              <a:rPr lang="en-US" sz="2800" b="1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Automated ETL pipeline built on Azure</a:t>
            </a:r>
          </a:p>
          <a:p>
            <a:pPr marL="604523" lvl="1" indent="-302261" algn="l">
              <a:lnSpc>
                <a:spcPts val="4760"/>
              </a:lnSpc>
              <a:buFont typeface="Arial"/>
              <a:buChar char="•"/>
            </a:pPr>
            <a:r>
              <a:rPr lang="en-US" sz="2800" b="1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Clean, reliable, analytics-ready data</a:t>
            </a:r>
          </a:p>
          <a:p>
            <a:pPr marL="604523" lvl="1" indent="-302261" algn="l">
              <a:lnSpc>
                <a:spcPts val="4760"/>
              </a:lnSpc>
              <a:buFont typeface="Arial"/>
              <a:buChar char="•"/>
            </a:pPr>
            <a:r>
              <a:rPr lang="en-US" sz="2800" b="1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Ready for BI dashboards &amp; future scaling</a:t>
            </a:r>
          </a:p>
          <a:p>
            <a:pPr algn="l">
              <a:lnSpc>
                <a:spcPts val="4760"/>
              </a:lnSpc>
            </a:pPr>
            <a:endParaRPr lang="en-US" sz="2800" b="1">
              <a:solidFill>
                <a:srgbClr val="9600F2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8718628" y="1621973"/>
            <a:ext cx="0" cy="70430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9600F2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3218657"/>
            <a:ext cx="544659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78005"/>
            <a:ext cx="544659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Solution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37353"/>
            <a:ext cx="544659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Tools &amp; Technologies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496701"/>
            <a:ext cx="544659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ETL Pipeline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015397"/>
            <a:ext cx="544659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Results &amp;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774745"/>
            <a:ext cx="544659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256049"/>
            <a:ext cx="5446590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510"/>
              </a:lnSpc>
              <a:buFont typeface="Arial"/>
              <a:buChar char="•"/>
            </a:pPr>
            <a:r>
              <a:rPr lang="en-US" sz="2700" u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Execution Steps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43072" y="1009609"/>
            <a:ext cx="601622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 rot="2424083">
            <a:off x="-3396491" y="7879785"/>
            <a:ext cx="7875446" cy="5741916"/>
          </a:xfrm>
          <a:custGeom>
            <a:avLst/>
            <a:gdLst/>
            <a:ahLst/>
            <a:cxnLst/>
            <a:rect l="l" t="t" r="r" b="b"/>
            <a:pathLst>
              <a:path w="7875446" h="5741916">
                <a:moveTo>
                  <a:pt x="0" y="0"/>
                </a:moveTo>
                <a:lnTo>
                  <a:pt x="7875446" y="0"/>
                </a:lnTo>
                <a:lnTo>
                  <a:pt x="7875446" y="5741917"/>
                </a:lnTo>
                <a:lnTo>
                  <a:pt x="0" y="574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6294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5" name="Group 5"/>
          <p:cNvGrpSpPr/>
          <p:nvPr/>
        </p:nvGrpSpPr>
        <p:grpSpPr>
          <a:xfrm>
            <a:off x="7318675" y="3779829"/>
            <a:ext cx="1082132" cy="108213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600F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82824" y="3779829"/>
            <a:ext cx="1082132" cy="108213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600F2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22301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10" name="Group 10"/>
          <p:cNvGrpSpPr/>
          <p:nvPr/>
        </p:nvGrpSpPr>
        <p:grpSpPr>
          <a:xfrm>
            <a:off x="12954526" y="3779829"/>
            <a:ext cx="1082132" cy="108213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600F2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970112" y="4039826"/>
            <a:ext cx="507556" cy="562139"/>
          </a:xfrm>
          <a:custGeom>
            <a:avLst/>
            <a:gdLst/>
            <a:ahLst/>
            <a:cxnLst/>
            <a:rect l="l" t="t" r="r" b="b"/>
            <a:pathLst>
              <a:path w="507556" h="562139">
                <a:moveTo>
                  <a:pt x="0" y="0"/>
                </a:moveTo>
                <a:lnTo>
                  <a:pt x="507556" y="0"/>
                </a:lnTo>
                <a:lnTo>
                  <a:pt x="507556" y="562139"/>
                </a:lnTo>
                <a:lnTo>
                  <a:pt x="0" y="562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540447" y="4011146"/>
            <a:ext cx="695736" cy="571769"/>
          </a:xfrm>
          <a:custGeom>
            <a:avLst/>
            <a:gdLst/>
            <a:ahLst/>
            <a:cxnLst/>
            <a:rect l="l" t="t" r="r" b="b"/>
            <a:pathLst>
              <a:path w="695736" h="571769">
                <a:moveTo>
                  <a:pt x="0" y="0"/>
                </a:moveTo>
                <a:lnTo>
                  <a:pt x="695737" y="0"/>
                </a:lnTo>
                <a:lnTo>
                  <a:pt x="695737" y="571769"/>
                </a:lnTo>
                <a:lnTo>
                  <a:pt x="0" y="57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121609" y="3992096"/>
            <a:ext cx="767015" cy="553402"/>
          </a:xfrm>
          <a:custGeom>
            <a:avLst/>
            <a:gdLst/>
            <a:ahLst/>
            <a:cxnLst/>
            <a:rect l="l" t="t" r="r" b="b"/>
            <a:pathLst>
              <a:path w="767015" h="553402">
                <a:moveTo>
                  <a:pt x="0" y="0"/>
                </a:moveTo>
                <a:lnTo>
                  <a:pt x="767015" y="0"/>
                </a:lnTo>
                <a:lnTo>
                  <a:pt x="767015" y="553401"/>
                </a:lnTo>
                <a:lnTo>
                  <a:pt x="0" y="553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82824" y="5675436"/>
            <a:ext cx="3707825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Fragmented data across multiple systems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29400" y="1009609"/>
            <a:ext cx="106299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</a:t>
            </a: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roblem 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90088" y="5675436"/>
            <a:ext cx="370782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Hard to analyze trends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84224" y="5675436"/>
            <a:ext cx="370782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 centralized warehouse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132072" y="5954663"/>
            <a:ext cx="16260828" cy="10022583"/>
          </a:xfrm>
          <a:custGeom>
            <a:avLst/>
            <a:gdLst/>
            <a:ahLst/>
            <a:cxnLst/>
            <a:rect l="l" t="t" r="r" b="b"/>
            <a:pathLst>
              <a:path w="16260828" h="10022583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69315" y="1659497"/>
            <a:ext cx="10089985" cy="7598803"/>
          </a:xfrm>
          <a:custGeom>
            <a:avLst/>
            <a:gdLst/>
            <a:ahLst/>
            <a:cxnLst/>
            <a:rect l="l" t="t" r="r" b="b"/>
            <a:pathLst>
              <a:path w="10089985" h="7598803">
                <a:moveTo>
                  <a:pt x="0" y="0"/>
                </a:moveTo>
                <a:lnTo>
                  <a:pt x="10089985" y="0"/>
                </a:lnTo>
                <a:lnTo>
                  <a:pt x="10089985" y="7598803"/>
                </a:lnTo>
                <a:lnTo>
                  <a:pt x="0" y="759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2573" y="6762750"/>
            <a:ext cx="6140615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40"/>
              </a:lnSpc>
              <a:spcBef>
                <a:spcPct val="0"/>
              </a:spcBef>
            </a:pPr>
            <a:r>
              <a:rPr lang="en-US" sz="82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Sol</a:t>
            </a:r>
            <a:r>
              <a:rPr lang="en-US" sz="82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ution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9431783" y="1619928"/>
            <a:ext cx="1298492" cy="1298492"/>
          </a:xfrm>
          <a:custGeom>
            <a:avLst/>
            <a:gdLst/>
            <a:ahLst/>
            <a:cxnLst/>
            <a:rect l="l" t="t" r="r" b="b"/>
            <a:pathLst>
              <a:path w="1298492" h="1298492">
                <a:moveTo>
                  <a:pt x="0" y="0"/>
                </a:moveTo>
                <a:lnTo>
                  <a:pt x="1298492" y="0"/>
                </a:lnTo>
                <a:lnTo>
                  <a:pt x="1298492" y="1298492"/>
                </a:lnTo>
                <a:lnTo>
                  <a:pt x="0" y="1298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238" r="-4523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31783" y="3533347"/>
            <a:ext cx="1298492" cy="1298492"/>
          </a:xfrm>
          <a:custGeom>
            <a:avLst/>
            <a:gdLst/>
            <a:ahLst/>
            <a:cxnLst/>
            <a:rect l="l" t="t" r="r" b="b"/>
            <a:pathLst>
              <a:path w="1298492" h="1298492">
                <a:moveTo>
                  <a:pt x="0" y="0"/>
                </a:moveTo>
                <a:lnTo>
                  <a:pt x="1298492" y="0"/>
                </a:lnTo>
                <a:lnTo>
                  <a:pt x="1298492" y="1298492"/>
                </a:lnTo>
                <a:lnTo>
                  <a:pt x="0" y="1298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31783" y="5450964"/>
            <a:ext cx="1298492" cy="1298492"/>
          </a:xfrm>
          <a:custGeom>
            <a:avLst/>
            <a:gdLst/>
            <a:ahLst/>
            <a:cxnLst/>
            <a:rect l="l" t="t" r="r" b="b"/>
            <a:pathLst>
              <a:path w="1298492" h="1298492">
                <a:moveTo>
                  <a:pt x="0" y="0"/>
                </a:moveTo>
                <a:lnTo>
                  <a:pt x="1298492" y="0"/>
                </a:lnTo>
                <a:lnTo>
                  <a:pt x="1298492" y="1298491"/>
                </a:lnTo>
                <a:lnTo>
                  <a:pt x="0" y="1298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31783" y="7368580"/>
            <a:ext cx="1298492" cy="1298492"/>
          </a:xfrm>
          <a:custGeom>
            <a:avLst/>
            <a:gdLst/>
            <a:ahLst/>
            <a:cxnLst/>
            <a:rect l="l" t="t" r="r" b="b"/>
            <a:pathLst>
              <a:path w="1298492" h="1298492">
                <a:moveTo>
                  <a:pt x="0" y="0"/>
                </a:moveTo>
                <a:lnTo>
                  <a:pt x="1298492" y="0"/>
                </a:lnTo>
                <a:lnTo>
                  <a:pt x="1298492" y="1298492"/>
                </a:lnTo>
                <a:lnTo>
                  <a:pt x="0" y="1298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77388" y="4107001"/>
            <a:ext cx="6805986" cy="388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Tools &amp; T</a:t>
            </a: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echnologies Used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197125" y="1831548"/>
            <a:ext cx="4498658" cy="875252"/>
            <a:chOff x="0" y="0"/>
            <a:chExt cx="5998211" cy="1167003"/>
          </a:xfrm>
        </p:grpSpPr>
        <p:sp>
          <p:nvSpPr>
            <p:cNvPr id="9" name="TextBox 9"/>
            <p:cNvSpPr txBox="1"/>
            <p:nvPr/>
          </p:nvSpPr>
          <p:spPr>
            <a:xfrm>
              <a:off x="0" y="782644"/>
              <a:ext cx="5998211" cy="384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427"/>
                </a:lnSpc>
                <a:spcBef>
                  <a:spcPct val="0"/>
                </a:spcBef>
              </a:pPr>
              <a:r>
                <a:rPr lang="en-US" sz="1866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</a:t>
              </a:r>
              <a:r>
                <a:rPr lang="en-US" sz="1866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rchestration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634"/>
              <a:ext cx="5998211" cy="528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6"/>
                </a:lnSpc>
              </a:pPr>
              <a:r>
                <a:rPr lang="en-US" sz="2489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Azure Data Factory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197125" y="3744967"/>
            <a:ext cx="4724202" cy="875252"/>
            <a:chOff x="0" y="0"/>
            <a:chExt cx="6298937" cy="116700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82644"/>
              <a:ext cx="6298937" cy="384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427"/>
                </a:lnSpc>
                <a:spcBef>
                  <a:spcPct val="0"/>
                </a:spcBef>
              </a:pPr>
              <a:r>
                <a:rPr lang="en-US" sz="1866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</a:t>
              </a:r>
              <a:r>
                <a:rPr lang="en-US" sz="1866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torage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634"/>
              <a:ext cx="6298937" cy="528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6"/>
                </a:lnSpc>
              </a:pPr>
              <a:r>
                <a:rPr lang="en-US" sz="2489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Azure Data Lake Storage Gen 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97125" y="5658386"/>
            <a:ext cx="4498658" cy="875252"/>
            <a:chOff x="0" y="0"/>
            <a:chExt cx="5998211" cy="116700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82644"/>
              <a:ext cx="5998211" cy="384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427"/>
                </a:lnSpc>
                <a:spcBef>
                  <a:spcPct val="0"/>
                </a:spcBef>
              </a:pPr>
              <a:r>
                <a:rPr lang="en-US" sz="1866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Transf</a:t>
              </a:r>
              <a:r>
                <a:rPr lang="en-US" sz="1866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ormation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634"/>
              <a:ext cx="5998211" cy="528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6"/>
                </a:lnSpc>
              </a:pPr>
              <a:r>
                <a:rPr lang="en-US" sz="2489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Azure Data Bricks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97125" y="7571804"/>
            <a:ext cx="4498658" cy="875252"/>
            <a:chOff x="0" y="0"/>
            <a:chExt cx="5998211" cy="116700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782644"/>
              <a:ext cx="5998211" cy="384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427"/>
                </a:lnSpc>
                <a:spcBef>
                  <a:spcPct val="0"/>
                </a:spcBef>
              </a:pPr>
              <a:r>
                <a:rPr lang="en-US" sz="1866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Data wa</a:t>
              </a:r>
              <a:r>
                <a:rPr lang="en-US" sz="1866" u="none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rehouse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634"/>
              <a:ext cx="5998211" cy="528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6"/>
                </a:lnSpc>
              </a:pPr>
              <a:r>
                <a:rPr lang="en-US" sz="2489" b="1">
                  <a:solidFill>
                    <a:srgbClr val="00000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Azure Synapse Analytics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46009">
            <a:off x="-3777897" y="-3377064"/>
            <a:ext cx="9979854" cy="7584689"/>
          </a:xfrm>
          <a:custGeom>
            <a:avLst/>
            <a:gdLst/>
            <a:ahLst/>
            <a:cxnLst/>
            <a:rect l="l" t="t" r="r" b="b"/>
            <a:pathLst>
              <a:path w="9979854" h="7584689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667500"/>
            <a:ext cx="643890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ETL Pip</a:t>
            </a: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eline Overview</a:t>
            </a:r>
          </a:p>
        </p:txBody>
      </p:sp>
      <p:sp>
        <p:nvSpPr>
          <p:cNvPr id="4" name="AutoShape 4"/>
          <p:cNvSpPr/>
          <p:nvPr/>
        </p:nvSpPr>
        <p:spPr>
          <a:xfrm>
            <a:off x="9165771" y="0"/>
            <a:ext cx="91440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5" name="AutoShape 5"/>
          <p:cNvSpPr/>
          <p:nvPr/>
        </p:nvSpPr>
        <p:spPr>
          <a:xfrm>
            <a:off x="10216245" y="5337116"/>
            <a:ext cx="7043052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525357" y="2123537"/>
            <a:ext cx="8424828" cy="2316828"/>
          </a:xfrm>
          <a:custGeom>
            <a:avLst/>
            <a:gdLst/>
            <a:ahLst/>
            <a:cxnLst/>
            <a:rect l="l" t="t" r="r" b="b"/>
            <a:pathLst>
              <a:path w="8424828" h="2316828">
                <a:moveTo>
                  <a:pt x="0" y="0"/>
                </a:moveTo>
                <a:lnTo>
                  <a:pt x="8424828" y="0"/>
                </a:lnTo>
                <a:lnTo>
                  <a:pt x="8424828" y="2316828"/>
                </a:lnTo>
                <a:lnTo>
                  <a:pt x="0" y="2316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16245" y="5953398"/>
            <a:ext cx="7043052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b="1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Overview</a:t>
            </a:r>
          </a:p>
          <a:p>
            <a:pPr algn="l">
              <a:lnSpc>
                <a:spcPts val="3640"/>
              </a:lnSpc>
            </a:pPr>
            <a:endParaRPr lang="en-US" sz="2800" b="1">
              <a:solidFill>
                <a:srgbClr val="9600F2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  <a:p>
            <a:pPr algn="l">
              <a:lnSpc>
                <a:spcPts val="3640"/>
              </a:lnSpc>
            </a:pPr>
            <a:endParaRPr lang="en-US" sz="2800" b="1">
              <a:solidFill>
                <a:srgbClr val="9600F2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16245" y="6784967"/>
            <a:ext cx="7043052" cy="204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Ingest with ADF → ADLS</a:t>
            </a:r>
          </a:p>
          <a:p>
            <a:pPr marL="539751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Transform with Databricks</a:t>
            </a:r>
          </a:p>
          <a:p>
            <a:pPr marL="539751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Load into Synapse</a:t>
            </a:r>
          </a:p>
          <a:p>
            <a:pPr marL="539751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Validate with SQL</a:t>
            </a:r>
          </a:p>
          <a:p>
            <a:pPr algn="l">
              <a:lnSpc>
                <a:spcPts val="3250"/>
              </a:lnSpc>
            </a:pPr>
            <a:endParaRPr lang="en-US" sz="2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35391" y="-1482478"/>
            <a:ext cx="13770229" cy="10740778"/>
          </a:xfrm>
          <a:custGeom>
            <a:avLst/>
            <a:gdLst/>
            <a:ahLst/>
            <a:cxnLst/>
            <a:rect l="l" t="t" r="r" b="b"/>
            <a:pathLst>
              <a:path w="13770229" h="10740778">
                <a:moveTo>
                  <a:pt x="0" y="0"/>
                </a:moveTo>
                <a:lnTo>
                  <a:pt x="13770229" y="0"/>
                </a:lnTo>
                <a:lnTo>
                  <a:pt x="13770229" y="10740778"/>
                </a:lnTo>
                <a:lnTo>
                  <a:pt x="0" y="10740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667500"/>
            <a:ext cx="5717414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Ex</a:t>
            </a: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ecution Steps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13865" y="2536825"/>
            <a:ext cx="7043052" cy="593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Setup environment (ADLS, ADF, Synapse, Databricks)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Ingest raw CSVs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Transform into curated datasets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Load into star schema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Validate data with queries</a:t>
            </a:r>
          </a:p>
          <a:p>
            <a:pPr marL="647698" lvl="1" indent="-323849" algn="l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Orchestrate end-to-end</a:t>
            </a:r>
          </a:p>
          <a:p>
            <a:pPr algn="l">
              <a:lnSpc>
                <a:spcPts val="5999"/>
              </a:lnSpc>
            </a:pPr>
            <a:endParaRPr lang="en-US" sz="2999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718628" y="1621973"/>
            <a:ext cx="0" cy="704305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57953" y="-3715579"/>
            <a:ext cx="11277931" cy="8222637"/>
          </a:xfrm>
          <a:custGeom>
            <a:avLst/>
            <a:gdLst/>
            <a:ahLst/>
            <a:cxnLst/>
            <a:rect l="l" t="t" r="r" b="b"/>
            <a:pathLst>
              <a:path w="11277931" h="8222637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90258" y="3896633"/>
            <a:ext cx="3789772" cy="5158982"/>
          </a:xfrm>
          <a:custGeom>
            <a:avLst/>
            <a:gdLst/>
            <a:ahLst/>
            <a:cxnLst/>
            <a:rect l="l" t="t" r="r" b="b"/>
            <a:pathLst>
              <a:path w="3789772" h="5158982">
                <a:moveTo>
                  <a:pt x="0" y="0"/>
                </a:moveTo>
                <a:lnTo>
                  <a:pt x="3789772" y="0"/>
                </a:lnTo>
                <a:lnTo>
                  <a:pt x="3789772" y="5158981"/>
                </a:lnTo>
                <a:lnTo>
                  <a:pt x="0" y="5158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83" b="-8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247140" y="1666733"/>
            <a:ext cx="1139278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</a:t>
            </a: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esults &amp; Insights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298461"/>
            <a:ext cx="6092487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 schema built (Fact + Dimensions)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57953" y="-3715579"/>
            <a:ext cx="11277931" cy="8222637"/>
          </a:xfrm>
          <a:custGeom>
            <a:avLst/>
            <a:gdLst/>
            <a:ahLst/>
            <a:cxnLst/>
            <a:rect l="l" t="t" r="r" b="b"/>
            <a:pathLst>
              <a:path w="11277931" h="8222637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179677"/>
            <a:ext cx="7969847" cy="4642436"/>
          </a:xfrm>
          <a:custGeom>
            <a:avLst/>
            <a:gdLst/>
            <a:ahLst/>
            <a:cxnLst/>
            <a:rect l="l" t="t" r="r" b="b"/>
            <a:pathLst>
              <a:path w="7969847" h="4642436">
                <a:moveTo>
                  <a:pt x="0" y="0"/>
                </a:moveTo>
                <a:lnTo>
                  <a:pt x="7969847" y="0"/>
                </a:lnTo>
                <a:lnTo>
                  <a:pt x="7969847" y="4642436"/>
                </a:lnTo>
                <a:lnTo>
                  <a:pt x="0" y="464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36464" y="4291692"/>
            <a:ext cx="8064455" cy="5427196"/>
            <a:chOff x="0" y="0"/>
            <a:chExt cx="10752607" cy="72362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2607" cy="2271488"/>
            </a:xfrm>
            <a:custGeom>
              <a:avLst/>
              <a:gdLst/>
              <a:ahLst/>
              <a:cxnLst/>
              <a:rect l="l" t="t" r="r" b="b"/>
              <a:pathLst>
                <a:path w="10752607" h="2271488">
                  <a:moveTo>
                    <a:pt x="0" y="0"/>
                  </a:moveTo>
                  <a:lnTo>
                    <a:pt x="10752607" y="0"/>
                  </a:lnTo>
                  <a:lnTo>
                    <a:pt x="10752607" y="2271488"/>
                  </a:lnTo>
                  <a:lnTo>
                    <a:pt x="0" y="2271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16510" y="2486620"/>
              <a:ext cx="4119587" cy="4749641"/>
            </a:xfrm>
            <a:custGeom>
              <a:avLst/>
              <a:gdLst/>
              <a:ahLst/>
              <a:cxnLst/>
              <a:rect l="l" t="t" r="r" b="b"/>
              <a:pathLst>
                <a:path w="4119587" h="4749641">
                  <a:moveTo>
                    <a:pt x="0" y="0"/>
                  </a:moveTo>
                  <a:lnTo>
                    <a:pt x="4119587" y="0"/>
                  </a:lnTo>
                  <a:lnTo>
                    <a:pt x="4119587" y="4749641"/>
                  </a:lnTo>
                  <a:lnTo>
                    <a:pt x="0" y="4749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-247140" y="1666733"/>
            <a:ext cx="1139278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</a:t>
            </a:r>
            <a:r>
              <a:rPr lang="en-US" sz="8500" b="1" u="non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esults &amp;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62432"/>
            <a:ext cx="6092487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Top products &amp; customers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00084"/>
            <a:ext cx="442055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Warehousing Integration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197</Words>
  <Application>Microsoft Office PowerPoint</Application>
  <PresentationFormat>Custom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IBM Plex Sans Bold</vt:lpstr>
      <vt:lpstr>IBM Plex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Deck Business Presentation in Purple White Modular Abstract Style</dc:title>
  <dc:creator>HARCINI _J</dc:creator>
  <cp:lastModifiedBy>HARCINI _J</cp:lastModifiedBy>
  <cp:revision>2</cp:revision>
  <dcterms:created xsi:type="dcterms:W3CDTF">2006-08-16T00:00:00Z</dcterms:created>
  <dcterms:modified xsi:type="dcterms:W3CDTF">2025-08-29T09:28:53Z</dcterms:modified>
  <dc:identifier>DAGxXxbOzIo</dc:identifier>
</cp:coreProperties>
</file>